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60" r:id="rId3"/>
    <p:sldId id="257" r:id="rId4"/>
    <p:sldId id="258" r:id="rId5"/>
    <p:sldId id="261" r:id="rId6"/>
    <p:sldId id="262" r:id="rId7"/>
    <p:sldId id="268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7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7C531-3B6A-4FE5-A2AE-C617FA812ADC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EE24F-3971-4137-A965-F8182A4C66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819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91D3-D1B4-417A-9CA3-F1010C1011BE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067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7130E-3A18-4EA1-AD4C-BAFF74FBB04F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903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151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033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706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lede fuld skæ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35297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99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371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75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247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540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14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246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549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78B9-C413-48D4-B4D8-E63CD891DF67}" type="datetimeFigureOut">
              <a:rPr lang="da-DK" smtClean="0"/>
              <a:t>06-02-2020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6CBFB-DCE4-4637-BC0A-E673F1A785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401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5A6283F3-F55A-4D5F-8AAE-F4D541814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t="-608" r="16045" b="608"/>
          <a:stretch/>
        </p:blipFill>
        <p:spPr>
          <a:xfrm>
            <a:off x="0" y="-57504"/>
            <a:ext cx="12192000" cy="7304131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 bwMode="auto">
          <a:xfrm>
            <a:off x="2478806" y="1169059"/>
            <a:ext cx="5522193" cy="7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800" b="1" dirty="0" err="1"/>
              <a:t>Politisk</a:t>
            </a:r>
            <a:r>
              <a:rPr lang="en-US" sz="4800" b="1" dirty="0"/>
              <a:t> </a:t>
            </a:r>
            <a:r>
              <a:rPr lang="en-US" sz="4800" b="1" dirty="0" err="1"/>
              <a:t>ejerskab</a:t>
            </a:r>
            <a:endParaRPr lang="en-US" sz="4800" b="1" dirty="0"/>
          </a:p>
          <a:p>
            <a:pPr>
              <a:defRPr/>
            </a:pPr>
            <a:r>
              <a:rPr lang="en-US" sz="2400" b="1" dirty="0"/>
              <a:t>Dansk </a:t>
            </a:r>
            <a:r>
              <a:rPr lang="en-US" sz="2400" b="1" dirty="0" err="1"/>
              <a:t>Byplan</a:t>
            </a:r>
            <a:r>
              <a:rPr lang="en-US" sz="2400" b="1" dirty="0"/>
              <a:t> </a:t>
            </a:r>
            <a:r>
              <a:rPr lang="en-US" sz="2400" b="1" dirty="0" err="1"/>
              <a:t>Laboratorium</a:t>
            </a:r>
            <a:r>
              <a:rPr lang="en-US" sz="2400" b="1" dirty="0"/>
              <a:t> den 6/2-2020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259BBA21-5D00-420F-BF8E-7A1A5CCC2E82}"/>
              </a:ext>
            </a:extLst>
          </p:cNvPr>
          <p:cNvSpPr txBox="1">
            <a:spLocks/>
          </p:cNvSpPr>
          <p:nvPr/>
        </p:nvSpPr>
        <p:spPr bwMode="auto">
          <a:xfrm>
            <a:off x="8972551" y="5702959"/>
            <a:ext cx="3086100" cy="4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Marie Stærke</a:t>
            </a:r>
          </a:p>
          <a:p>
            <a:pPr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Borgmester</a:t>
            </a:r>
            <a:r>
              <a:rPr lang="en-US" sz="1400" b="1" dirty="0">
                <a:solidFill>
                  <a:schemeClr val="bg1"/>
                </a:solidFill>
              </a:rPr>
              <a:t> i Køge Kommune</a:t>
            </a:r>
          </a:p>
        </p:txBody>
      </p:sp>
    </p:spTree>
    <p:extLst>
      <p:ext uri="{BB962C8B-B14F-4D97-AF65-F5344CB8AC3E}">
        <p14:creationId xmlns:p14="http://schemas.microsoft.com/office/powerpoint/2010/main" val="1085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12AC6F-F848-41A7-845B-05C38847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EE25B6BE-988A-4D57-AE35-778124BF0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Et billede, der indeholder person, indendørs, bord, personer&#10;&#10;Automatisk genereret beskrivelse">
            <a:extLst>
              <a:ext uri="{FF2B5EF4-FFF2-40B4-BE49-F238E27FC236}">
                <a16:creationId xmlns:a16="http://schemas.microsoft.com/office/drawing/2014/main" xmlns="" id="{5D0DBB98-B042-49E9-A08B-9D34801B3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36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2C9111-4E15-4C71-8FFE-AD2C09D7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mad&#10;&#10;Automatisk genereret beskrivelse">
            <a:extLst>
              <a:ext uri="{FF2B5EF4-FFF2-40B4-BE49-F238E27FC236}">
                <a16:creationId xmlns:a16="http://schemas.microsoft.com/office/drawing/2014/main" xmlns="" id="{04E9D32E-94DD-473F-A1A1-8A5EFC649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6" b="2014"/>
          <a:stretch/>
        </p:blipFill>
        <p:spPr>
          <a:xfrm>
            <a:off x="0" y="-182881"/>
            <a:ext cx="12192000" cy="7460565"/>
          </a:xfrm>
        </p:spPr>
      </p:pic>
    </p:spTree>
    <p:extLst>
      <p:ext uri="{BB962C8B-B14F-4D97-AF65-F5344CB8AC3E}">
        <p14:creationId xmlns:p14="http://schemas.microsoft.com/office/powerpoint/2010/main" val="277696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E659C9-4FAF-4A51-B84B-C74538EA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xmlns="" id="{3F6964CF-1FFC-418A-B402-8C4AED8D4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11" name="Billede 10" descr="Et billede, der indeholder legetøj&#10;&#10;Automatisk genereret beskrivelse">
            <a:extLst>
              <a:ext uri="{FF2B5EF4-FFF2-40B4-BE49-F238E27FC236}">
                <a16:creationId xmlns:a16="http://schemas.microsoft.com/office/drawing/2014/main" xmlns="" id="{5F1DC018-BE7E-4171-98FA-3A100051A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37" y="10509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8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B9534D-C7DC-4BB6-82A0-8394530D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CD6FC22C-18F5-4C47-86D5-F0ACD338B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532ac514-8025-4c55-9a75-75718c0aa87b@eurprd09">
            <a:extLst>
              <a:ext uri="{FF2B5EF4-FFF2-40B4-BE49-F238E27FC236}">
                <a16:creationId xmlns:a16="http://schemas.microsoft.com/office/drawing/2014/main" xmlns="" id="{72211861-5948-49C2-B86E-268BCE389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9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38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6858f39-21af-4405-8dbe-a74a0d926b33@eurprd09">
            <a:extLst>
              <a:ext uri="{FF2B5EF4-FFF2-40B4-BE49-F238E27FC236}">
                <a16:creationId xmlns:a16="http://schemas.microsoft.com/office/drawing/2014/main" xmlns="" id="{E2A6A2B4-EED0-4AC7-BED8-09F0A59B7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8" r="4489"/>
          <a:stretch/>
        </p:blipFill>
        <p:spPr bwMode="auto">
          <a:xfrm rot="5400000">
            <a:off x="338328" y="-338328"/>
            <a:ext cx="6858000" cy="75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8663357-1843-42BB-BC09-EACA8E00E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8E6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E8F0EF-632F-4354-8861-7572CA83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5130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Borgermøder</a:t>
            </a:r>
          </a:p>
        </p:txBody>
      </p:sp>
    </p:spTree>
    <p:extLst>
      <p:ext uri="{BB962C8B-B14F-4D97-AF65-F5344CB8AC3E}">
        <p14:creationId xmlns:p14="http://schemas.microsoft.com/office/powerpoint/2010/main" val="275313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49A9CA-4D62-4A97-955F-BF8F2797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xmlns="" id="{9342D31D-BE23-42D0-9B8C-59C29D6D9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0" b="5102"/>
          <a:stretch/>
        </p:blipFill>
        <p:spPr>
          <a:xfrm>
            <a:off x="-814192" y="24726"/>
            <a:ext cx="13558166" cy="68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6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3569D92-EE11-4CF5-B624-AD583825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 descr="https://koegekyst.dk/~/media/k%c3%b8ge%20kyst/fotos%20og%20illustrationer/galleri/kultur%20og%20byliv/_dsf0631.jpg?mw=4000">
            <a:extLst>
              <a:ext uri="{FF2B5EF4-FFF2-40B4-BE49-F238E27FC236}">
                <a16:creationId xmlns:a16="http://schemas.microsoft.com/office/drawing/2014/main" xmlns="" id="{3E35882C-1DC2-485F-9C19-7DC37899CB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8" b="5418"/>
          <a:stretch/>
        </p:blipFill>
        <p:spPr bwMode="auto">
          <a:xfrm>
            <a:off x="0" y="0"/>
            <a:ext cx="125485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0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oegekyst.dk/~/media/k%c3%b8ge%20kyst/fotos%20og%20illustrationer/galleri/luftfotos/_t6g2348.jpg?mw=4000">
            <a:extLst>
              <a:ext uri="{FF2B5EF4-FFF2-40B4-BE49-F238E27FC236}">
                <a16:creationId xmlns:a16="http://schemas.microsoft.com/office/drawing/2014/main" xmlns="" id="{FF0F68CC-1FDA-40C2-911B-58275D7C0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5"/>
          <a:stretch/>
        </p:blipFill>
        <p:spPr bwMode="auto">
          <a:xfrm>
            <a:off x="-1031151" y="4763"/>
            <a:ext cx="13729828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BB6292B1-2473-438F-A498-B595BB10E99E}"/>
              </a:ext>
            </a:extLst>
          </p:cNvPr>
          <p:cNvSpPr txBox="1"/>
          <p:nvPr/>
        </p:nvSpPr>
        <p:spPr>
          <a:xfrm>
            <a:off x="8418260" y="2657745"/>
            <a:ext cx="15971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/>
                </a:solidFill>
              </a:rPr>
              <a:t>Foto: Jan Kofod Winther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323B7922-603E-46A5-B775-BEC3931AC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20" y="1364727"/>
            <a:ext cx="3860831" cy="3860831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0311" y="2301925"/>
            <a:ext cx="9456821" cy="1287380"/>
          </a:xfrm>
        </p:spPr>
        <p:txBody>
          <a:bodyPr>
            <a:normAutofit/>
          </a:bodyPr>
          <a:lstStyle/>
          <a:p>
            <a:r>
              <a:rPr lang="da-DK" sz="3300" b="1" dirty="0"/>
              <a:t/>
            </a:r>
            <a:br>
              <a:rPr lang="da-DK" sz="3300" b="1" dirty="0"/>
            </a:br>
            <a:endParaRPr lang="da-DK" altLang="da-DK" sz="3300" b="1" dirty="0"/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xmlns="" id="{DFE4005C-E842-4330-A561-58B1790308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9</Paragraphs>
  <Slides>9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Borgermøder</vt:lpstr>
      <vt:lpstr>PowerPoint-præsentation</vt:lpstr>
      <vt:lpstr>PowerPoint-præsentation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Susse Sauer Knudsen</dc:creator>
  <cp:lastModifiedBy>Christian Broen</cp:lastModifiedBy>
  <cp:revision>1</cp:revision>
  <dcterms:created xsi:type="dcterms:W3CDTF">2020-02-04T14:36:41Z</dcterms:created>
  <dcterms:modified xsi:type="dcterms:W3CDTF">2020-02-06T11:33:09Z</dcterms:modified>
</cp:coreProperties>
</file>